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504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108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422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255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058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37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82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52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771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95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499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10/30/16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785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yisongtao.shinyapps.io/NYC_HS/" TargetMode="Externa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NYC Public High Schools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Shiny project presentation</a:t>
            </a:r>
          </a:p>
          <a:p>
            <a:r>
              <a:rPr lang="en-US" dirty="0" smtClean="0"/>
              <a:t>Yisong Tao</a:t>
            </a:r>
          </a:p>
          <a:p>
            <a:r>
              <a:rPr lang="en-US" dirty="0" smtClean="0"/>
              <a:t>10-30-2016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265" y="0"/>
            <a:ext cx="765863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3059" y="197708"/>
            <a:ext cx="32621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School District Comparison tab:</a:t>
            </a:r>
          </a:p>
          <a:p>
            <a:r>
              <a:rPr lang="en-US" dirty="0" smtClean="0"/>
              <a:t>Select 2 sets of school districts and compare them on boxplots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3059" y="1421027"/>
            <a:ext cx="300269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NYC has 32 school districts, the choice list contains the 32 school districts and “Gifted &amp; Talented”, which is NYC’s most selective public schools.</a:t>
            </a:r>
          </a:p>
          <a:p>
            <a:endParaRPr lang="en-US" dirty="0"/>
          </a:p>
          <a:p>
            <a:r>
              <a:rPr lang="en-US" dirty="0" smtClean="0"/>
              <a:t>The choice list of second selection box will filtered against the choices in the first box.</a:t>
            </a:r>
          </a:p>
          <a:p>
            <a:endParaRPr lang="en-US" dirty="0"/>
          </a:p>
          <a:p>
            <a:r>
              <a:rPr lang="en-US" dirty="0" smtClean="0"/>
              <a:t>The third box gives choices for the variable to compare: 2012 SAT score, 2010 SAT score or 2011 school survey.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401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451" y="0"/>
            <a:ext cx="772548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2487" y="531340"/>
            <a:ext cx="32604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Comparing SAT score between school districts:</a:t>
            </a:r>
          </a:p>
          <a:p>
            <a:endParaRPr lang="en-US" dirty="0"/>
          </a:p>
          <a:p>
            <a:r>
              <a:rPr lang="en-US" dirty="0" smtClean="0"/>
              <a:t>Cumulative, Reading, Math and Writing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Plots are rendered with “plotly”,</a:t>
            </a:r>
          </a:p>
          <a:p>
            <a:r>
              <a:rPr lang="en-US" dirty="0" smtClean="0"/>
              <a:t>mouse over the plots will show more details of the box plots.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90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786" y="0"/>
            <a:ext cx="758158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8984" y="988541"/>
            <a:ext cx="32251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you choose to compare 2011 school survey results,</a:t>
            </a:r>
          </a:p>
          <a:p>
            <a:endParaRPr lang="en-US" dirty="0"/>
          </a:p>
          <a:p>
            <a:r>
              <a:rPr lang="en-US" dirty="0" smtClean="0"/>
              <a:t>The results in 4 aspects: Safety and Respect, Communication, Engagement and Academic Expectation.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247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381" y="531341"/>
            <a:ext cx="7101625" cy="44748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7265" y="852616"/>
            <a:ext cx="37440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Understanding the school survey rating:</a:t>
            </a:r>
          </a:p>
          <a:p>
            <a:endParaRPr lang="en-US" dirty="0"/>
          </a:p>
          <a:p>
            <a:r>
              <a:rPr lang="en-US" dirty="0" smtClean="0"/>
              <a:t>School survey is subjective,</a:t>
            </a:r>
          </a:p>
          <a:p>
            <a:r>
              <a:rPr lang="en-US" dirty="0" smtClean="0"/>
              <a:t>a “review”, it reflects how well the school meets the reviewers’ expectations.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993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089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the app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dirty="0" smtClean="0"/>
              <a:t>Provide information about New York City’s public high schools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School districts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School locations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Admission Priority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SAT scores 2010 and 2012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NYC school survey 2011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Number of Students 2016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Other info: website, contact, school programs, etc. 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Interface  -  3 tabs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Interactive Map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School info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School District Comparison   </a:t>
            </a:r>
          </a:p>
        </p:txBody>
      </p:sp>
    </p:spTree>
    <p:extLst>
      <p:ext uri="{BB962C8B-B14F-4D97-AF65-F5344CB8AC3E}">
        <p14:creationId xmlns:p14="http://schemas.microsoft.com/office/powerpoint/2010/main" val="1133463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361053"/>
          </a:xfrm>
        </p:spPr>
        <p:txBody>
          <a:bodyPr>
            <a:noAutofit/>
          </a:bodyPr>
          <a:lstStyle/>
          <a:p>
            <a:r>
              <a:rPr lang="en-US" sz="2800" dirty="0" smtClean="0">
                <a:hlinkClick r:id="rId2" tooltip="https://yisongtao.shinyapps.io/NYC_HS/"/>
              </a:rPr>
              <a:t>https://yisongtao.shinyapps.io/NYC_HS/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480" y="622942"/>
            <a:ext cx="10668000" cy="5702300"/>
          </a:xfrm>
        </p:spPr>
      </p:pic>
    </p:spTree>
    <p:extLst>
      <p:ext uri="{BB962C8B-B14F-4D97-AF65-F5344CB8AC3E}">
        <p14:creationId xmlns:p14="http://schemas.microsoft.com/office/powerpoint/2010/main" val="151825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741488" cy="216217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865" y="261631"/>
            <a:ext cx="6491035" cy="584260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8726" y="294662"/>
            <a:ext cx="3797300" cy="5422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93" y="5254368"/>
            <a:ext cx="1866900" cy="116840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19385125">
            <a:off x="1556951" y="901915"/>
            <a:ext cx="568411" cy="3583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1569307" y="5589697"/>
            <a:ext cx="54369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Arrow 9"/>
          <p:cNvSpPr/>
          <p:nvPr/>
        </p:nvSpPr>
        <p:spPr>
          <a:xfrm flipV="1">
            <a:off x="8346539" y="1660675"/>
            <a:ext cx="407773" cy="48659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302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437 public high schools,  258 campuses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Some campuses host as many as 6 schools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Used Jitter() when drawing school locations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5555" y="1846263"/>
            <a:ext cx="3862490" cy="4022725"/>
          </a:xfrm>
        </p:spPr>
      </p:pic>
    </p:spTree>
    <p:extLst>
      <p:ext uri="{BB962C8B-B14F-4D97-AF65-F5344CB8AC3E}">
        <p14:creationId xmlns:p14="http://schemas.microsoft.com/office/powerpoint/2010/main" val="1048627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672" y="971550"/>
            <a:ext cx="6562725" cy="5868988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417" y="-16375"/>
            <a:ext cx="3121068" cy="6858000"/>
          </a:xfrm>
          <a:prstGeom prst="rect">
            <a:avLst/>
          </a:prstGeom>
        </p:spPr>
      </p:pic>
      <p:sp>
        <p:nvSpPr>
          <p:cNvPr id="9" name="Left Arrow 8"/>
          <p:cNvSpPr/>
          <p:nvPr/>
        </p:nvSpPr>
        <p:spPr>
          <a:xfrm>
            <a:off x="7908332" y="2570205"/>
            <a:ext cx="679621" cy="37070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32346" y="70124"/>
            <a:ext cx="70671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Click on a school on map: a pop up will display school name and address; </a:t>
            </a:r>
          </a:p>
          <a:p>
            <a:r>
              <a:rPr lang="en-US" dirty="0" smtClean="0"/>
              <a:t>the side panel will also be updated some school info.</a:t>
            </a:r>
          </a:p>
          <a:p>
            <a:r>
              <a:rPr lang="en-US" dirty="0" smtClean="0"/>
              <a:t>Click on map will remove the pop up and change the side panel back.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623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0037" y="0"/>
            <a:ext cx="812643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5416" y="469557"/>
            <a:ext cx="15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School info tab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307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784" y="0"/>
            <a:ext cx="902813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0638" y="234777"/>
            <a:ext cx="163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First filter </a:t>
            </a:r>
            <a:r>
              <a:rPr lang="en-US" smtClean="0"/>
              <a:t>by borough </a:t>
            </a:r>
            <a:r>
              <a:rPr lang="en-US" dirty="0" smtClean="0"/>
              <a:t>name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1692876" y="420130"/>
            <a:ext cx="400908" cy="137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636475" y="123567"/>
            <a:ext cx="3101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Then the second filter box will show up, the neighborhood names in the list is already filtered by borough chosen.</a:t>
            </a:r>
            <a:endParaRPr lang="en-US" dirty="0"/>
          </a:p>
        </p:txBody>
      </p:sp>
      <p:sp>
        <p:nvSpPr>
          <p:cNvPr id="6" name="Left Arrow 5"/>
          <p:cNvSpPr/>
          <p:nvPr/>
        </p:nvSpPr>
        <p:spPr>
          <a:xfrm>
            <a:off x="6672649" y="489036"/>
            <a:ext cx="753762" cy="22765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47135" y="5152768"/>
            <a:ext cx="15445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entries in the table will be </a:t>
            </a:r>
            <a:r>
              <a:rPr lang="en-US" smtClean="0"/>
              <a:t>filtered accordingly.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15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7706" y="0"/>
            <a:ext cx="7184571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5416" y="2075938"/>
            <a:ext cx="36452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Select a row in table and more info about the school will be displayed below the table.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57035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136</TotalTime>
  <Words>369</Words>
  <Application>Microsoft Macintosh PowerPoint</Application>
  <PresentationFormat>Widescreen</PresentationFormat>
  <Paragraphs>51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Retrospect</vt:lpstr>
      <vt:lpstr>NYC Public High Schools</vt:lpstr>
      <vt:lpstr>What does the app do?</vt:lpstr>
      <vt:lpstr>https://yisongtao.shinyapps.io/NYC_HS/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 Public High Schools</dc:title>
  <dc:creator>Yisong Tao</dc:creator>
  <cp:lastModifiedBy>Yisong Tao</cp:lastModifiedBy>
  <cp:revision>12</cp:revision>
  <dcterms:created xsi:type="dcterms:W3CDTF">2016-10-30T17:08:28Z</dcterms:created>
  <dcterms:modified xsi:type="dcterms:W3CDTF">2016-10-30T19:24:46Z</dcterms:modified>
</cp:coreProperties>
</file>

<file path=docProps/thumbnail.jpeg>
</file>